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62" r:id="rId7"/>
    <p:sldId id="266" r:id="rId8"/>
    <p:sldId id="271" r:id="rId9"/>
    <p:sldId id="267" r:id="rId10"/>
    <p:sldId id="270" r:id="rId11"/>
    <p:sldId id="274" r:id="rId12"/>
    <p:sldId id="269" r:id="rId13"/>
    <p:sldId id="272" r:id="rId14"/>
    <p:sldId id="273" r:id="rId1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BAE51-23A7-4AC1-90F0-22E4E6129DCB}" v="155" dt="2020-06-12T08:31:22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3" d="100"/>
          <a:sy n="63" d="100"/>
        </p:scale>
        <p:origin x="84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056E437E-2C57-4889-BFDE-2E9F92409EF7}"/>
    <pc:docChg chg="delSld modSld">
      <pc:chgData name="Mr Porter" userId="caeb4aa7-6afb-46a3-a995-19b0c182e2ba" providerId="ADAL" clId="{056E437E-2C57-4889-BFDE-2E9F92409EF7}" dt="2020-05-27T08:07:23.587" v="8" actId="29295"/>
      <pc:docMkLst>
        <pc:docMk/>
      </pc:docMkLst>
      <pc:sldChg chg="modSp mod">
        <pc:chgData name="Mr Porter" userId="caeb4aa7-6afb-46a3-a995-19b0c182e2ba" providerId="ADAL" clId="{056E437E-2C57-4889-BFDE-2E9F92409EF7}" dt="2020-05-27T08:07:23.587" v="8" actId="29295"/>
        <pc:sldMkLst>
          <pc:docMk/>
          <pc:sldMk cId="3606514065" sldId="256"/>
        </pc:sldMkLst>
        <pc:picChg chg="mod">
          <ac:chgData name="Mr Porter" userId="caeb4aa7-6afb-46a3-a995-19b0c182e2ba" providerId="ADAL" clId="{056E437E-2C57-4889-BFDE-2E9F92409EF7}" dt="2020-05-27T08:07:23.587" v="8" actId="29295"/>
          <ac:picMkLst>
            <pc:docMk/>
            <pc:sldMk cId="3606514065" sldId="256"/>
            <ac:picMk id="4" creationId="{00000000-0000-0000-0000-000000000000}"/>
          </ac:picMkLst>
        </pc:picChg>
      </pc:sldChg>
      <pc:sldChg chg="modSp mod">
        <pc:chgData name="Mr Porter" userId="caeb4aa7-6afb-46a3-a995-19b0c182e2ba" providerId="ADAL" clId="{056E437E-2C57-4889-BFDE-2E9F92409EF7}" dt="2020-05-27T08:07:04.786" v="6" actId="948"/>
        <pc:sldMkLst>
          <pc:docMk/>
          <pc:sldMk cId="2124926539" sldId="258"/>
        </pc:sldMkLst>
        <pc:spChg chg="mod">
          <ac:chgData name="Mr Porter" userId="caeb4aa7-6afb-46a3-a995-19b0c182e2ba" providerId="ADAL" clId="{056E437E-2C57-4889-BFDE-2E9F92409EF7}" dt="2020-05-27T08:07:04.786" v="6" actId="948"/>
          <ac:spMkLst>
            <pc:docMk/>
            <pc:sldMk cId="2124926539" sldId="258"/>
            <ac:spMk id="2" creationId="{00000000-0000-0000-0000-000000000000}"/>
          </ac:spMkLst>
        </pc:spChg>
        <pc:spChg chg="mod">
          <ac:chgData name="Mr Porter" userId="caeb4aa7-6afb-46a3-a995-19b0c182e2ba" providerId="ADAL" clId="{056E437E-2C57-4889-BFDE-2E9F92409EF7}" dt="2020-05-27T08:06:47.755" v="4" actId="20577"/>
          <ac:spMkLst>
            <pc:docMk/>
            <pc:sldMk cId="2124926539" sldId="258"/>
            <ac:spMk id="4" creationId="{00000000-0000-0000-0000-000000000000}"/>
          </ac:spMkLst>
        </pc:spChg>
      </pc:sldChg>
      <pc:sldChg chg="del">
        <pc:chgData name="Mr Porter" userId="caeb4aa7-6afb-46a3-a995-19b0c182e2ba" providerId="ADAL" clId="{056E437E-2C57-4889-BFDE-2E9F92409EF7}" dt="2020-05-27T08:06:40.759" v="0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056E437E-2C57-4889-BFDE-2E9F92409EF7}" dt="2020-05-27T08:06:41.962" v="1" actId="47"/>
        <pc:sldMkLst>
          <pc:docMk/>
          <pc:sldMk cId="1920951925" sldId="261"/>
        </pc:sldMkLst>
      </pc:sldChg>
      <pc:sldChg chg="modSp mod">
        <pc:chgData name="Mr Porter" userId="caeb4aa7-6afb-46a3-a995-19b0c182e2ba" providerId="ADAL" clId="{056E437E-2C57-4889-BFDE-2E9F92409EF7}" dt="2020-05-27T08:07:14.791" v="7" actId="948"/>
        <pc:sldMkLst>
          <pc:docMk/>
          <pc:sldMk cId="3389500544" sldId="262"/>
        </pc:sldMkLst>
        <pc:spChg chg="mod">
          <ac:chgData name="Mr Porter" userId="caeb4aa7-6afb-46a3-a995-19b0c182e2ba" providerId="ADAL" clId="{056E437E-2C57-4889-BFDE-2E9F92409EF7}" dt="2020-05-27T08:07:14.791" v="7" actId="948"/>
          <ac:spMkLst>
            <pc:docMk/>
            <pc:sldMk cId="3389500544" sldId="262"/>
            <ac:spMk id="2" creationId="{00000000-0000-0000-0000-000000000000}"/>
          </ac:spMkLst>
        </pc:spChg>
      </pc:sldChg>
    </pc:docChg>
  </pc:docChgLst>
  <pc:docChgLst>
    <pc:chgData name="Mr Porter" userId="caeb4aa7-6afb-46a3-a995-19b0c182e2ba" providerId="ADAL" clId="{BC8BAE51-23A7-4AC1-90F0-22E4E6129DCB}"/>
    <pc:docChg chg="undo custSel mod addSld delSld modSld sldOrd">
      <pc:chgData name="Mr Porter" userId="caeb4aa7-6afb-46a3-a995-19b0c182e2ba" providerId="ADAL" clId="{BC8BAE51-23A7-4AC1-90F0-22E4E6129DCB}" dt="2020-06-12T08:31:26.052" v="1196" actId="20577"/>
      <pc:docMkLst>
        <pc:docMk/>
      </pc:docMkLst>
      <pc:sldChg chg="addSp delSp modSp mod">
        <pc:chgData name="Mr Porter" userId="caeb4aa7-6afb-46a3-a995-19b0c182e2ba" providerId="ADAL" clId="{BC8BAE51-23A7-4AC1-90F0-22E4E6129DCB}" dt="2020-05-27T10:51:27.220" v="23"/>
        <pc:sldMkLst>
          <pc:docMk/>
          <pc:sldMk cId="3606514065" sldId="256"/>
        </pc:sldMkLst>
        <pc:spChg chg="mod">
          <ac:chgData name="Mr Porter" userId="caeb4aa7-6afb-46a3-a995-19b0c182e2ba" providerId="ADAL" clId="{BC8BAE51-23A7-4AC1-90F0-22E4E6129DCB}" dt="2020-05-27T10:50:28.548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BC8BAE51-23A7-4AC1-90F0-22E4E6129DCB}" dt="2020-05-27T10:50:30.185" v="17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BC8BAE51-23A7-4AC1-90F0-22E4E6129DCB}" dt="2020-05-27T10:51:27.220" v="23"/>
          <ac:picMkLst>
            <pc:docMk/>
            <pc:sldMk cId="3606514065" sldId="256"/>
            <ac:picMk id="1026" creationId="{7CD2C399-7BE3-4C00-96D8-362D45C3B842}"/>
          </ac:picMkLst>
        </pc:picChg>
      </pc:sldChg>
      <pc:sldChg chg="del">
        <pc:chgData name="Mr Porter" userId="caeb4aa7-6afb-46a3-a995-19b0c182e2ba" providerId="ADAL" clId="{BC8BAE51-23A7-4AC1-90F0-22E4E6129DCB}" dt="2020-05-27T10:52:21.666" v="289" actId="47"/>
        <pc:sldMkLst>
          <pc:docMk/>
          <pc:sldMk cId="2124926539" sldId="258"/>
        </pc:sldMkLst>
      </pc:sldChg>
      <pc:sldChg chg="addSp delSp modSp mod">
        <pc:chgData name="Mr Porter" userId="caeb4aa7-6afb-46a3-a995-19b0c182e2ba" providerId="ADAL" clId="{BC8BAE51-23A7-4AC1-90F0-22E4E6129DCB}" dt="2020-05-27T10:54:59.971" v="312" actId="113"/>
        <pc:sldMkLst>
          <pc:docMk/>
          <pc:sldMk cId="3389500544" sldId="262"/>
        </pc:sldMkLst>
        <pc:spChg chg="mod">
          <ac:chgData name="Mr Porter" userId="caeb4aa7-6afb-46a3-a995-19b0c182e2ba" providerId="ADAL" clId="{BC8BAE51-23A7-4AC1-90F0-22E4E6129DCB}" dt="2020-05-27T10:54:59.971" v="312" actId="113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0:54:25.989" v="304" actId="26606"/>
          <ac:spMkLst>
            <pc:docMk/>
            <pc:sldMk cId="3389500544" sldId="262"/>
            <ac:spMk id="4" creationId="{00000000-0000-0000-0000-000000000000}"/>
          </ac:spMkLst>
        </pc:spChg>
        <pc:spChg chg="del">
          <ac:chgData name="Mr Porter" userId="caeb4aa7-6afb-46a3-a995-19b0c182e2ba" providerId="ADAL" clId="{BC8BAE51-23A7-4AC1-90F0-22E4E6129DCB}" dt="2020-05-27T10:54:25.989" v="304" actId="26606"/>
          <ac:spMkLst>
            <pc:docMk/>
            <pc:sldMk cId="3389500544" sldId="262"/>
            <ac:spMk id="71" creationId="{4FAE1107-CEC3-4041-8BAA-CDB6F6759B35}"/>
          </ac:spMkLst>
        </pc:spChg>
        <pc:spChg chg="add">
          <ac:chgData name="Mr Porter" userId="caeb4aa7-6afb-46a3-a995-19b0c182e2ba" providerId="ADAL" clId="{BC8BAE51-23A7-4AC1-90F0-22E4E6129DCB}" dt="2020-05-27T10:54:25.989" v="304" actId="26606"/>
          <ac:spMkLst>
            <pc:docMk/>
            <pc:sldMk cId="3389500544" sldId="262"/>
            <ac:spMk id="135" creationId="{57D175FC-84CC-4D12-A5E2-FA27D934E9CE}"/>
          </ac:spMkLst>
        </pc:spChg>
        <pc:picChg chg="add mod ord">
          <ac:chgData name="Mr Porter" userId="caeb4aa7-6afb-46a3-a995-19b0c182e2ba" providerId="ADAL" clId="{BC8BAE51-23A7-4AC1-90F0-22E4E6129DCB}" dt="2020-05-27T10:54:25.989" v="304" actId="26606"/>
          <ac:picMkLst>
            <pc:docMk/>
            <pc:sldMk cId="3389500544" sldId="262"/>
            <ac:picMk id="2050" creationId="{A3C63F65-9F3B-47A8-955B-96855ED7E15C}"/>
          </ac:picMkLst>
        </pc:picChg>
        <pc:cxnChg chg="del">
          <ac:chgData name="Mr Porter" userId="caeb4aa7-6afb-46a3-a995-19b0c182e2ba" providerId="ADAL" clId="{BC8BAE51-23A7-4AC1-90F0-22E4E6129DCB}" dt="2020-05-27T10:54:25.989" v="30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">
          <ac:chgData name="Mr Porter" userId="caeb4aa7-6afb-46a3-a995-19b0c182e2ba" providerId="ADAL" clId="{BC8BAE51-23A7-4AC1-90F0-22E4E6129DCB}" dt="2020-05-27T10:54:25.989" v="304" actId="26606"/>
          <ac:cxnSpMkLst>
            <pc:docMk/>
            <pc:sldMk cId="3389500544" sldId="262"/>
            <ac:cxnSpMk id="137" creationId="{8AC38328-2D50-4DDB-BD20-28DE12E4996E}"/>
          </ac:cxnSpMkLst>
        </pc:cxnChg>
      </pc:sldChg>
      <pc:sldChg chg="modSp mod">
        <pc:chgData name="Mr Porter" userId="caeb4aa7-6afb-46a3-a995-19b0c182e2ba" providerId="ADAL" clId="{BC8BAE51-23A7-4AC1-90F0-22E4E6129DCB}" dt="2020-05-27T10:52:19.885" v="288" actId="20577"/>
        <pc:sldMkLst>
          <pc:docMk/>
          <pc:sldMk cId="1086408598" sldId="265"/>
        </pc:sldMkLst>
        <pc:spChg chg="mod">
          <ac:chgData name="Mr Porter" userId="caeb4aa7-6afb-46a3-a995-19b0c182e2ba" providerId="ADAL" clId="{BC8BAE51-23A7-4AC1-90F0-22E4E6129DCB}" dt="2020-05-27T10:52:19.885" v="288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addSp delSp modSp add mod">
        <pc:chgData name="Mr Porter" userId="caeb4aa7-6afb-46a3-a995-19b0c182e2ba" providerId="ADAL" clId="{BC8BAE51-23A7-4AC1-90F0-22E4E6129DCB}" dt="2020-05-27T10:58:13.992" v="333" actId="27636"/>
        <pc:sldMkLst>
          <pc:docMk/>
          <pc:sldMk cId="1210785356" sldId="266"/>
        </pc:sldMkLst>
        <pc:spChg chg="mod">
          <ac:chgData name="Mr Porter" userId="caeb4aa7-6afb-46a3-a995-19b0c182e2ba" providerId="ADAL" clId="{BC8BAE51-23A7-4AC1-90F0-22E4E6129DCB}" dt="2020-05-27T10:58:13.992" v="333" actId="27636"/>
          <ac:spMkLst>
            <pc:docMk/>
            <pc:sldMk cId="1210785356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0:57:57.345" v="328" actId="26606"/>
          <ac:spMkLst>
            <pc:docMk/>
            <pc:sldMk cId="1210785356" sldId="266"/>
            <ac:spMk id="4" creationId="{00000000-0000-0000-0000-000000000000}"/>
          </ac:spMkLst>
        </pc:spChg>
        <pc:spChg chg="del">
          <ac:chgData name="Mr Porter" userId="caeb4aa7-6afb-46a3-a995-19b0c182e2ba" providerId="ADAL" clId="{BC8BAE51-23A7-4AC1-90F0-22E4E6129DCB}" dt="2020-05-27T10:57:57.345" v="328" actId="26606"/>
          <ac:spMkLst>
            <pc:docMk/>
            <pc:sldMk cId="1210785356" sldId="266"/>
            <ac:spMk id="135" creationId="{57D175FC-84CC-4D12-A5E2-FA27D934E9CE}"/>
          </ac:spMkLst>
        </pc:spChg>
        <pc:spChg chg="add">
          <ac:chgData name="Mr Porter" userId="caeb4aa7-6afb-46a3-a995-19b0c182e2ba" providerId="ADAL" clId="{BC8BAE51-23A7-4AC1-90F0-22E4E6129DCB}" dt="2020-05-27T10:57:57.345" v="328" actId="26606"/>
          <ac:spMkLst>
            <pc:docMk/>
            <pc:sldMk cId="1210785356" sldId="266"/>
            <ac:spMk id="192" creationId="{6109556B-EAE9-4435-B409-0519F2CBDB14}"/>
          </ac:spMkLst>
        </pc:spChg>
        <pc:picChg chg="del">
          <ac:chgData name="Mr Porter" userId="caeb4aa7-6afb-46a3-a995-19b0c182e2ba" providerId="ADAL" clId="{BC8BAE51-23A7-4AC1-90F0-22E4E6129DCB}" dt="2020-05-27T10:54:39.270" v="307" actId="478"/>
          <ac:picMkLst>
            <pc:docMk/>
            <pc:sldMk cId="1210785356" sldId="266"/>
            <ac:picMk id="2050" creationId="{A3C63F65-9F3B-47A8-955B-96855ED7E15C}"/>
          </ac:picMkLst>
        </pc:picChg>
        <pc:picChg chg="add mod">
          <ac:chgData name="Mr Porter" userId="caeb4aa7-6afb-46a3-a995-19b0c182e2ba" providerId="ADAL" clId="{BC8BAE51-23A7-4AC1-90F0-22E4E6129DCB}" dt="2020-05-27T10:57:57.345" v="328" actId="26606"/>
          <ac:picMkLst>
            <pc:docMk/>
            <pc:sldMk cId="1210785356" sldId="266"/>
            <ac:picMk id="3074" creationId="{55C402F6-1CFC-41DF-940E-C6CDA2B137AF}"/>
          </ac:picMkLst>
        </pc:picChg>
        <pc:cxnChg chg="del">
          <ac:chgData name="Mr Porter" userId="caeb4aa7-6afb-46a3-a995-19b0c182e2ba" providerId="ADAL" clId="{BC8BAE51-23A7-4AC1-90F0-22E4E6129DCB}" dt="2020-05-27T10:57:57.345" v="328" actId="26606"/>
          <ac:cxnSpMkLst>
            <pc:docMk/>
            <pc:sldMk cId="1210785356" sldId="266"/>
            <ac:cxnSpMk id="137" creationId="{8AC38328-2D50-4DDB-BD20-28DE12E4996E}"/>
          </ac:cxnSpMkLst>
        </pc:cxnChg>
        <pc:cxnChg chg="add">
          <ac:chgData name="Mr Porter" userId="caeb4aa7-6afb-46a3-a995-19b0c182e2ba" providerId="ADAL" clId="{BC8BAE51-23A7-4AC1-90F0-22E4E6129DCB}" dt="2020-05-27T10:57:57.345" v="328" actId="26606"/>
          <ac:cxnSpMkLst>
            <pc:docMk/>
            <pc:sldMk cId="1210785356" sldId="266"/>
            <ac:cxnSpMk id="193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BC8BAE51-23A7-4AC1-90F0-22E4E6129DCB}" dt="2020-05-27T11:05:36.072" v="446"/>
        <pc:sldMkLst>
          <pc:docMk/>
          <pc:sldMk cId="876120246" sldId="267"/>
        </pc:sldMkLst>
        <pc:spChg chg="mod">
          <ac:chgData name="Mr Porter" userId="caeb4aa7-6afb-46a3-a995-19b0c182e2ba" providerId="ADAL" clId="{BC8BAE51-23A7-4AC1-90F0-22E4E6129DCB}" dt="2020-05-27T11:05:36.072" v="446"/>
          <ac:spMkLst>
            <pc:docMk/>
            <pc:sldMk cId="876120246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1:05:26.216" v="443" actId="26606"/>
          <ac:spMkLst>
            <pc:docMk/>
            <pc:sldMk cId="876120246" sldId="267"/>
            <ac:spMk id="4" creationId="{00000000-0000-0000-0000-000000000000}"/>
          </ac:spMkLst>
        </pc:spChg>
        <pc:spChg chg="add">
          <ac:chgData name="Mr Porter" userId="caeb4aa7-6afb-46a3-a995-19b0c182e2ba" providerId="ADAL" clId="{BC8BAE51-23A7-4AC1-90F0-22E4E6129DCB}" dt="2020-05-27T11:05:26.216" v="443" actId="26606"/>
          <ac:spMkLst>
            <pc:docMk/>
            <pc:sldMk cId="876120246" sldId="267"/>
            <ac:spMk id="135" creationId="{57D175FC-84CC-4D12-A5E2-FA27D934E9CE}"/>
          </ac:spMkLst>
        </pc:spChg>
        <pc:spChg chg="del">
          <ac:chgData name="Mr Porter" userId="caeb4aa7-6afb-46a3-a995-19b0c182e2ba" providerId="ADAL" clId="{BC8BAE51-23A7-4AC1-90F0-22E4E6129DCB}" dt="2020-05-27T11:05:26.216" v="443" actId="26606"/>
          <ac:spMkLst>
            <pc:docMk/>
            <pc:sldMk cId="876120246" sldId="267"/>
            <ac:spMk id="192" creationId="{6109556B-EAE9-4435-B409-0519F2CBDB14}"/>
          </ac:spMkLst>
        </pc:spChg>
        <pc:picChg chg="add del mod">
          <ac:chgData name="Mr Porter" userId="caeb4aa7-6afb-46a3-a995-19b0c182e2ba" providerId="ADAL" clId="{BC8BAE51-23A7-4AC1-90F0-22E4E6129DCB}" dt="2020-05-27T11:04:46.726" v="441" actId="478"/>
          <ac:picMkLst>
            <pc:docMk/>
            <pc:sldMk cId="876120246" sldId="267"/>
            <ac:picMk id="7" creationId="{1675F249-E61C-4C7C-B650-2673DC1D9100}"/>
          </ac:picMkLst>
        </pc:picChg>
        <pc:picChg chg="del">
          <ac:chgData name="Mr Porter" userId="caeb4aa7-6afb-46a3-a995-19b0c182e2ba" providerId="ADAL" clId="{BC8BAE51-23A7-4AC1-90F0-22E4E6129DCB}" dt="2020-05-27T10:58:18.898" v="335" actId="478"/>
          <ac:picMkLst>
            <pc:docMk/>
            <pc:sldMk cId="876120246" sldId="267"/>
            <ac:picMk id="3074" creationId="{55C402F6-1CFC-41DF-940E-C6CDA2B137AF}"/>
          </ac:picMkLst>
        </pc:picChg>
        <pc:picChg chg="add mod ord">
          <ac:chgData name="Mr Porter" userId="caeb4aa7-6afb-46a3-a995-19b0c182e2ba" providerId="ADAL" clId="{BC8BAE51-23A7-4AC1-90F0-22E4E6129DCB}" dt="2020-05-27T11:05:26.216" v="443" actId="26606"/>
          <ac:picMkLst>
            <pc:docMk/>
            <pc:sldMk cId="876120246" sldId="267"/>
            <ac:picMk id="5122" creationId="{879F8477-3B47-46D8-85DD-B74E05959E50}"/>
          </ac:picMkLst>
        </pc:picChg>
        <pc:cxnChg chg="add">
          <ac:chgData name="Mr Porter" userId="caeb4aa7-6afb-46a3-a995-19b0c182e2ba" providerId="ADAL" clId="{BC8BAE51-23A7-4AC1-90F0-22E4E6129DCB}" dt="2020-05-27T11:05:26.216" v="443" actId="26606"/>
          <ac:cxnSpMkLst>
            <pc:docMk/>
            <pc:sldMk cId="876120246" sldId="267"/>
            <ac:cxnSpMk id="137" creationId="{8AC38328-2D50-4DDB-BD20-28DE12E4996E}"/>
          </ac:cxnSpMkLst>
        </pc:cxnChg>
        <pc:cxnChg chg="del">
          <ac:chgData name="Mr Porter" userId="caeb4aa7-6afb-46a3-a995-19b0c182e2ba" providerId="ADAL" clId="{BC8BAE51-23A7-4AC1-90F0-22E4E6129DCB}" dt="2020-05-27T11:05:26.216" v="443" actId="26606"/>
          <ac:cxnSpMkLst>
            <pc:docMk/>
            <pc:sldMk cId="876120246" sldId="267"/>
            <ac:cxnSpMk id="193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BC8BAE51-23A7-4AC1-90F0-22E4E6129DCB}" dt="2020-05-27T11:00:27.949" v="376" actId="12"/>
        <pc:sldMkLst>
          <pc:docMk/>
          <pc:sldMk cId="4173559682" sldId="268"/>
        </pc:sldMkLst>
        <pc:spChg chg="mod">
          <ac:chgData name="Mr Porter" userId="caeb4aa7-6afb-46a3-a995-19b0c182e2ba" providerId="ADAL" clId="{BC8BAE51-23A7-4AC1-90F0-22E4E6129DCB}" dt="2020-05-27T11:00:27.949" v="376" actId="12"/>
          <ac:spMkLst>
            <pc:docMk/>
            <pc:sldMk cId="4173559682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1:00:21.460" v="375" actId="26606"/>
          <ac:spMkLst>
            <pc:docMk/>
            <pc:sldMk cId="4173559682" sldId="268"/>
            <ac:spMk id="4" creationId="{00000000-0000-0000-0000-000000000000}"/>
          </ac:spMkLst>
        </pc:spChg>
        <pc:spChg chg="add">
          <ac:chgData name="Mr Porter" userId="caeb4aa7-6afb-46a3-a995-19b0c182e2ba" providerId="ADAL" clId="{BC8BAE51-23A7-4AC1-90F0-22E4E6129DCB}" dt="2020-05-27T11:00:21.460" v="375" actId="26606"/>
          <ac:spMkLst>
            <pc:docMk/>
            <pc:sldMk cId="4173559682" sldId="268"/>
            <ac:spMk id="73" creationId="{57D175FC-84CC-4D12-A5E2-FA27D934E9CE}"/>
          </ac:spMkLst>
        </pc:spChg>
        <pc:spChg chg="del">
          <ac:chgData name="Mr Porter" userId="caeb4aa7-6afb-46a3-a995-19b0c182e2ba" providerId="ADAL" clId="{BC8BAE51-23A7-4AC1-90F0-22E4E6129DCB}" dt="2020-05-27T11:00:21.460" v="375" actId="26606"/>
          <ac:spMkLst>
            <pc:docMk/>
            <pc:sldMk cId="4173559682" sldId="268"/>
            <ac:spMk id="192" creationId="{6109556B-EAE9-4435-B409-0519F2CBDB14}"/>
          </ac:spMkLst>
        </pc:spChg>
        <pc:picChg chg="del">
          <ac:chgData name="Mr Porter" userId="caeb4aa7-6afb-46a3-a995-19b0c182e2ba" providerId="ADAL" clId="{BC8BAE51-23A7-4AC1-90F0-22E4E6129DCB}" dt="2020-05-27T10:59:13.205" v="364" actId="478"/>
          <ac:picMkLst>
            <pc:docMk/>
            <pc:sldMk cId="4173559682" sldId="268"/>
            <ac:picMk id="7" creationId="{1675F249-E61C-4C7C-B650-2673DC1D9100}"/>
          </ac:picMkLst>
        </pc:picChg>
        <pc:picChg chg="add mod ord">
          <ac:chgData name="Mr Porter" userId="caeb4aa7-6afb-46a3-a995-19b0c182e2ba" providerId="ADAL" clId="{BC8BAE51-23A7-4AC1-90F0-22E4E6129DCB}" dt="2020-05-27T11:00:21.460" v="375" actId="26606"/>
          <ac:picMkLst>
            <pc:docMk/>
            <pc:sldMk cId="4173559682" sldId="268"/>
            <ac:picMk id="4098" creationId="{7D606B2A-6021-4475-A06A-373172DF81A1}"/>
          </ac:picMkLst>
        </pc:picChg>
        <pc:cxnChg chg="add">
          <ac:chgData name="Mr Porter" userId="caeb4aa7-6afb-46a3-a995-19b0c182e2ba" providerId="ADAL" clId="{BC8BAE51-23A7-4AC1-90F0-22E4E6129DCB}" dt="2020-05-27T11:00:21.460" v="375" actId="26606"/>
          <ac:cxnSpMkLst>
            <pc:docMk/>
            <pc:sldMk cId="4173559682" sldId="268"/>
            <ac:cxnSpMk id="75" creationId="{8AC38328-2D50-4DDB-BD20-28DE12E4996E}"/>
          </ac:cxnSpMkLst>
        </pc:cxnChg>
        <pc:cxnChg chg="del">
          <ac:chgData name="Mr Porter" userId="caeb4aa7-6afb-46a3-a995-19b0c182e2ba" providerId="ADAL" clId="{BC8BAE51-23A7-4AC1-90F0-22E4E6129DCB}" dt="2020-05-27T11:00:21.460" v="375" actId="26606"/>
          <ac:cxnSpMkLst>
            <pc:docMk/>
            <pc:sldMk cId="4173559682" sldId="268"/>
            <ac:cxnSpMk id="193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BC8BAE51-23A7-4AC1-90F0-22E4E6129DCB}" dt="2020-06-12T08:30:50.640" v="1181" actId="20577"/>
        <pc:sldMkLst>
          <pc:docMk/>
          <pc:sldMk cId="4269091965" sldId="269"/>
        </pc:sldMkLst>
        <pc:spChg chg="mod">
          <ac:chgData name="Mr Porter" userId="caeb4aa7-6afb-46a3-a995-19b0c182e2ba" providerId="ADAL" clId="{BC8BAE51-23A7-4AC1-90F0-22E4E6129DCB}" dt="2020-06-12T08:30:21.041" v="1165" actId="12"/>
          <ac:spMkLst>
            <pc:docMk/>
            <pc:sldMk cId="4269091965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1:15:51.603" v="878" actId="26606"/>
          <ac:spMkLst>
            <pc:docMk/>
            <pc:sldMk cId="4269091965" sldId="269"/>
            <ac:spMk id="4" creationId="{00000000-0000-0000-0000-000000000000}"/>
          </ac:spMkLst>
        </pc:spChg>
        <pc:spChg chg="add mod">
          <ac:chgData name="Mr Porter" userId="caeb4aa7-6afb-46a3-a995-19b0c182e2ba" providerId="ADAL" clId="{BC8BAE51-23A7-4AC1-90F0-22E4E6129DCB}" dt="2020-06-12T08:30:34.234" v="1173" actId="1076"/>
          <ac:spMkLst>
            <pc:docMk/>
            <pc:sldMk cId="4269091965" sldId="269"/>
            <ac:spMk id="11" creationId="{6D0B9ECE-88F8-44E3-AD0A-030721C1D90E}"/>
          </ac:spMkLst>
        </pc:spChg>
        <pc:spChg chg="add mod">
          <ac:chgData name="Mr Porter" userId="caeb4aa7-6afb-46a3-a995-19b0c182e2ba" providerId="ADAL" clId="{BC8BAE51-23A7-4AC1-90F0-22E4E6129DCB}" dt="2020-06-12T08:30:50.640" v="1181" actId="20577"/>
          <ac:spMkLst>
            <pc:docMk/>
            <pc:sldMk cId="4269091965" sldId="269"/>
            <ac:spMk id="12" creationId="{D260E518-1125-4052-8617-C5D750C9BC08}"/>
          </ac:spMkLst>
        </pc:spChg>
        <pc:spChg chg="add mod">
          <ac:chgData name="Mr Porter" userId="caeb4aa7-6afb-46a3-a995-19b0c182e2ba" providerId="ADAL" clId="{BC8BAE51-23A7-4AC1-90F0-22E4E6129DCB}" dt="2020-06-12T08:30:49.264" v="1180" actId="20577"/>
          <ac:spMkLst>
            <pc:docMk/>
            <pc:sldMk cId="4269091965" sldId="269"/>
            <ac:spMk id="13" creationId="{A7AE256A-538D-47DE-8E3F-A2ABBFF2BFE5}"/>
          </ac:spMkLst>
        </pc:spChg>
        <pc:spChg chg="add mod">
          <ac:chgData name="Mr Porter" userId="caeb4aa7-6afb-46a3-a995-19b0c182e2ba" providerId="ADAL" clId="{BC8BAE51-23A7-4AC1-90F0-22E4E6129DCB}" dt="2020-06-12T08:30:48.172" v="1179" actId="20577"/>
          <ac:spMkLst>
            <pc:docMk/>
            <pc:sldMk cId="4269091965" sldId="269"/>
            <ac:spMk id="14" creationId="{2641540E-1631-46E9-B665-ECBCC102393C}"/>
          </ac:spMkLst>
        </pc:spChg>
        <pc:spChg chg="add mod">
          <ac:chgData name="Mr Porter" userId="caeb4aa7-6afb-46a3-a995-19b0c182e2ba" providerId="ADAL" clId="{BC8BAE51-23A7-4AC1-90F0-22E4E6129DCB}" dt="2020-06-12T08:30:45.614" v="1178" actId="20577"/>
          <ac:spMkLst>
            <pc:docMk/>
            <pc:sldMk cId="4269091965" sldId="269"/>
            <ac:spMk id="15" creationId="{43812FD0-34C4-4A05-9A9B-3891EC6D3E24}"/>
          </ac:spMkLst>
        </pc:spChg>
        <pc:spChg chg="add del">
          <ac:chgData name="Mr Porter" userId="caeb4aa7-6afb-46a3-a995-19b0c182e2ba" providerId="ADAL" clId="{BC8BAE51-23A7-4AC1-90F0-22E4E6129DCB}" dt="2020-05-27T11:15:51.603" v="878" actId="26606"/>
          <ac:spMkLst>
            <pc:docMk/>
            <pc:sldMk cId="4269091965" sldId="269"/>
            <ac:spMk id="73" creationId="{57D175FC-84CC-4D12-A5E2-FA27D934E9CE}"/>
          </ac:spMkLst>
        </pc:spChg>
        <pc:spChg chg="add del">
          <ac:chgData name="Mr Porter" userId="caeb4aa7-6afb-46a3-a995-19b0c182e2ba" providerId="ADAL" clId="{BC8BAE51-23A7-4AC1-90F0-22E4E6129DCB}" dt="2020-05-27T11:15:39.617" v="876" actId="26606"/>
          <ac:spMkLst>
            <pc:docMk/>
            <pc:sldMk cId="4269091965" sldId="269"/>
            <ac:spMk id="141" creationId="{AE2C40EC-C993-4407-B972-D2188E1EC5F9}"/>
          </ac:spMkLst>
        </pc:spChg>
        <pc:picChg chg="del">
          <ac:chgData name="Mr Porter" userId="caeb4aa7-6afb-46a3-a995-19b0c182e2ba" providerId="ADAL" clId="{BC8BAE51-23A7-4AC1-90F0-22E4E6129DCB}" dt="2020-05-27T11:00:32.637" v="378" actId="478"/>
          <ac:picMkLst>
            <pc:docMk/>
            <pc:sldMk cId="4269091965" sldId="269"/>
            <ac:picMk id="4098" creationId="{7D606B2A-6021-4475-A06A-373172DF81A1}"/>
          </ac:picMkLst>
        </pc:picChg>
        <pc:picChg chg="add mod">
          <ac:chgData name="Mr Porter" userId="caeb4aa7-6afb-46a3-a995-19b0c182e2ba" providerId="ADAL" clId="{BC8BAE51-23A7-4AC1-90F0-22E4E6129DCB}" dt="2020-05-27T11:15:51.603" v="878" actId="26606"/>
          <ac:picMkLst>
            <pc:docMk/>
            <pc:sldMk cId="4269091965" sldId="269"/>
            <ac:picMk id="6146" creationId="{0B309E58-0EEA-42D1-B9B8-F447BFB2F4A0}"/>
          </ac:picMkLst>
        </pc:picChg>
        <pc:picChg chg="add mod ord">
          <ac:chgData name="Mr Porter" userId="caeb4aa7-6afb-46a3-a995-19b0c182e2ba" providerId="ADAL" clId="{BC8BAE51-23A7-4AC1-90F0-22E4E6129DCB}" dt="2020-05-27T11:16:17.604" v="884" actId="1076"/>
          <ac:picMkLst>
            <pc:docMk/>
            <pc:sldMk cId="4269091965" sldId="269"/>
            <ac:picMk id="6148" creationId="{76EB3835-5594-4BB2-9B69-73D4A7ECDEC3}"/>
          </ac:picMkLst>
        </pc:picChg>
        <pc:picChg chg="add mod ord">
          <ac:chgData name="Mr Porter" userId="caeb4aa7-6afb-46a3-a995-19b0c182e2ba" providerId="ADAL" clId="{BC8BAE51-23A7-4AC1-90F0-22E4E6129DCB}" dt="2020-05-27T11:16:18.892" v="885" actId="1076"/>
          <ac:picMkLst>
            <pc:docMk/>
            <pc:sldMk cId="4269091965" sldId="269"/>
            <ac:picMk id="6150" creationId="{22748A47-D517-4E70-A6DE-4303F2FA071E}"/>
          </ac:picMkLst>
        </pc:picChg>
        <pc:picChg chg="add mod ord">
          <ac:chgData name="Mr Porter" userId="caeb4aa7-6afb-46a3-a995-19b0c182e2ba" providerId="ADAL" clId="{BC8BAE51-23A7-4AC1-90F0-22E4E6129DCB}" dt="2020-05-27T11:16:19.717" v="886" actId="1076"/>
          <ac:picMkLst>
            <pc:docMk/>
            <pc:sldMk cId="4269091965" sldId="269"/>
            <ac:picMk id="6152" creationId="{4BF5E8D3-72E0-4D38-B7CC-942AFE1D64B9}"/>
          </ac:picMkLst>
        </pc:picChg>
        <pc:picChg chg="add mod">
          <ac:chgData name="Mr Porter" userId="caeb4aa7-6afb-46a3-a995-19b0c182e2ba" providerId="ADAL" clId="{BC8BAE51-23A7-4AC1-90F0-22E4E6129DCB}" dt="2020-05-27T11:16:25.391" v="888"/>
          <ac:picMkLst>
            <pc:docMk/>
            <pc:sldMk cId="4269091965" sldId="269"/>
            <ac:picMk id="6154" creationId="{0E628D8F-6822-450B-8FCC-09BF1FF66C85}"/>
          </ac:picMkLst>
        </pc:picChg>
        <pc:picChg chg="add del">
          <ac:chgData name="Mr Porter" userId="caeb4aa7-6afb-46a3-a995-19b0c182e2ba" providerId="ADAL" clId="{BC8BAE51-23A7-4AC1-90F0-22E4E6129DCB}" dt="2020-05-27T11:17:05.075" v="890"/>
          <ac:picMkLst>
            <pc:docMk/>
            <pc:sldMk cId="4269091965" sldId="269"/>
            <ac:picMk id="6156" creationId="{88ABA67C-F152-4147-8E28-B544FAE27C3D}"/>
          </ac:picMkLst>
        </pc:picChg>
        <pc:cxnChg chg="add del">
          <ac:chgData name="Mr Porter" userId="caeb4aa7-6afb-46a3-a995-19b0c182e2ba" providerId="ADAL" clId="{BC8BAE51-23A7-4AC1-90F0-22E4E6129DCB}" dt="2020-05-27T11:15:51.603" v="878" actId="26606"/>
          <ac:cxnSpMkLst>
            <pc:docMk/>
            <pc:sldMk cId="4269091965" sldId="269"/>
            <ac:cxnSpMk id="75" creationId="{8AC38328-2D50-4DDB-BD20-28DE12E4996E}"/>
          </ac:cxnSpMkLst>
        </pc:cxnChg>
        <pc:cxnChg chg="add del">
          <ac:chgData name="Mr Porter" userId="caeb4aa7-6afb-46a3-a995-19b0c182e2ba" providerId="ADAL" clId="{BC8BAE51-23A7-4AC1-90F0-22E4E6129DCB}" dt="2020-05-27T11:15:39.617" v="876" actId="26606"/>
          <ac:cxnSpMkLst>
            <pc:docMk/>
            <pc:sldMk cId="4269091965" sldId="269"/>
            <ac:cxnSpMk id="143" creationId="{DA49FA38-C8C8-4E54-9C34-E12E2529A9EA}"/>
          </ac:cxnSpMkLst>
        </pc:cxnChg>
      </pc:sldChg>
      <pc:sldChg chg="addSp delSp modSp add mod ord">
        <pc:chgData name="Mr Porter" userId="caeb4aa7-6afb-46a3-a995-19b0c182e2ba" providerId="ADAL" clId="{BC8BAE51-23A7-4AC1-90F0-22E4E6129DCB}" dt="2020-06-12T08:31:26.052" v="1196" actId="20577"/>
        <pc:sldMkLst>
          <pc:docMk/>
          <pc:sldMk cId="1224719488" sldId="270"/>
        </pc:sldMkLst>
        <pc:spChg chg="mod">
          <ac:chgData name="Mr Porter" userId="caeb4aa7-6afb-46a3-a995-19b0c182e2ba" providerId="ADAL" clId="{BC8BAE51-23A7-4AC1-90F0-22E4E6129DCB}" dt="2020-06-12T08:31:06.304" v="1188" actId="20577"/>
          <ac:spMkLst>
            <pc:docMk/>
            <pc:sldMk cId="1224719488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1:12:34.924" v="832" actId="26606"/>
          <ac:spMkLst>
            <pc:docMk/>
            <pc:sldMk cId="1224719488" sldId="270"/>
            <ac:spMk id="4" creationId="{00000000-0000-0000-0000-000000000000}"/>
          </ac:spMkLst>
        </pc:spChg>
        <pc:spChg chg="add mod">
          <ac:chgData name="Mr Porter" userId="caeb4aa7-6afb-46a3-a995-19b0c182e2ba" providerId="ADAL" clId="{BC8BAE51-23A7-4AC1-90F0-22E4E6129DCB}" dt="2020-06-12T08:31:15.805" v="1190" actId="1076"/>
          <ac:spMkLst>
            <pc:docMk/>
            <pc:sldMk cId="1224719488" sldId="270"/>
            <ac:spMk id="10" creationId="{D567EE2A-E3A0-4B2C-9B48-E2F76A070AF8}"/>
          </ac:spMkLst>
        </pc:spChg>
        <pc:spChg chg="add mod">
          <ac:chgData name="Mr Porter" userId="caeb4aa7-6afb-46a3-a995-19b0c182e2ba" providerId="ADAL" clId="{BC8BAE51-23A7-4AC1-90F0-22E4E6129DCB}" dt="2020-06-12T08:31:23.763" v="1194" actId="20577"/>
          <ac:spMkLst>
            <pc:docMk/>
            <pc:sldMk cId="1224719488" sldId="270"/>
            <ac:spMk id="11" creationId="{7473965C-32CC-4DC1-BBFB-146A21DB91EE}"/>
          </ac:spMkLst>
        </pc:spChg>
        <pc:spChg chg="add mod">
          <ac:chgData name="Mr Porter" userId="caeb4aa7-6afb-46a3-a995-19b0c182e2ba" providerId="ADAL" clId="{BC8BAE51-23A7-4AC1-90F0-22E4E6129DCB}" dt="2020-06-12T08:31:24.911" v="1195" actId="20577"/>
          <ac:spMkLst>
            <pc:docMk/>
            <pc:sldMk cId="1224719488" sldId="270"/>
            <ac:spMk id="12" creationId="{B9028A01-885E-498A-ACD0-3D848B29E4E3}"/>
          </ac:spMkLst>
        </pc:spChg>
        <pc:spChg chg="add mod">
          <ac:chgData name="Mr Porter" userId="caeb4aa7-6afb-46a3-a995-19b0c182e2ba" providerId="ADAL" clId="{BC8BAE51-23A7-4AC1-90F0-22E4E6129DCB}" dt="2020-06-12T08:31:26.052" v="1196" actId="20577"/>
          <ac:spMkLst>
            <pc:docMk/>
            <pc:sldMk cId="1224719488" sldId="270"/>
            <ac:spMk id="13" creationId="{14415C64-AADD-4DC9-8D01-63999BF67699}"/>
          </ac:spMkLst>
        </pc:spChg>
        <pc:spChg chg="del">
          <ac:chgData name="Mr Porter" userId="caeb4aa7-6afb-46a3-a995-19b0c182e2ba" providerId="ADAL" clId="{BC8BAE51-23A7-4AC1-90F0-22E4E6129DCB}" dt="2020-05-27T11:12:34.924" v="832" actId="26606"/>
          <ac:spMkLst>
            <pc:docMk/>
            <pc:sldMk cId="1224719488" sldId="270"/>
            <ac:spMk id="73" creationId="{57D175FC-84CC-4D12-A5E2-FA27D934E9CE}"/>
          </ac:spMkLst>
        </pc:spChg>
        <pc:spChg chg="add">
          <ac:chgData name="Mr Porter" userId="caeb4aa7-6afb-46a3-a995-19b0c182e2ba" providerId="ADAL" clId="{BC8BAE51-23A7-4AC1-90F0-22E4E6129DCB}" dt="2020-05-27T11:12:34.924" v="832" actId="26606"/>
          <ac:spMkLst>
            <pc:docMk/>
            <pc:sldMk cId="1224719488" sldId="270"/>
            <ac:spMk id="81" creationId="{D57B7E56-630C-4F8E-9323-83CEA472CA48}"/>
          </ac:spMkLst>
        </pc:spChg>
        <pc:picChg chg="del">
          <ac:chgData name="Mr Porter" userId="caeb4aa7-6afb-46a3-a995-19b0c182e2ba" providerId="ADAL" clId="{BC8BAE51-23A7-4AC1-90F0-22E4E6129DCB}" dt="2020-05-27T11:03:08.159" v="416" actId="478"/>
          <ac:picMkLst>
            <pc:docMk/>
            <pc:sldMk cId="1224719488" sldId="270"/>
            <ac:picMk id="6146" creationId="{0B309E58-0EEA-42D1-B9B8-F447BFB2F4A0}"/>
          </ac:picMkLst>
        </pc:picChg>
        <pc:picChg chg="del">
          <ac:chgData name="Mr Porter" userId="caeb4aa7-6afb-46a3-a995-19b0c182e2ba" providerId="ADAL" clId="{BC8BAE51-23A7-4AC1-90F0-22E4E6129DCB}" dt="2020-05-27T11:03:08.503" v="417" actId="478"/>
          <ac:picMkLst>
            <pc:docMk/>
            <pc:sldMk cId="1224719488" sldId="270"/>
            <ac:picMk id="6148" creationId="{76EB3835-5594-4BB2-9B69-73D4A7ECDEC3}"/>
          </ac:picMkLst>
        </pc:picChg>
        <pc:picChg chg="add del">
          <ac:chgData name="Mr Porter" userId="caeb4aa7-6afb-46a3-a995-19b0c182e2ba" providerId="ADAL" clId="{BC8BAE51-23A7-4AC1-90F0-22E4E6129DCB}" dt="2020-05-27T11:10:31.711" v="814" actId="478"/>
          <ac:picMkLst>
            <pc:docMk/>
            <pc:sldMk cId="1224719488" sldId="270"/>
            <ac:picMk id="7170" creationId="{FF028C27-C963-42AD-90BC-A1FC8B04A937}"/>
          </ac:picMkLst>
        </pc:picChg>
        <pc:picChg chg="add mod">
          <ac:chgData name="Mr Porter" userId="caeb4aa7-6afb-46a3-a995-19b0c182e2ba" providerId="ADAL" clId="{BC8BAE51-23A7-4AC1-90F0-22E4E6129DCB}" dt="2020-05-27T11:13:22.365" v="847" actId="1076"/>
          <ac:picMkLst>
            <pc:docMk/>
            <pc:sldMk cId="1224719488" sldId="270"/>
            <ac:picMk id="7172" creationId="{0BA852E3-213B-4378-8EF8-A5DD6C689D26}"/>
          </ac:picMkLst>
        </pc:picChg>
        <pc:picChg chg="add mod">
          <ac:chgData name="Mr Porter" userId="caeb4aa7-6afb-46a3-a995-19b0c182e2ba" providerId="ADAL" clId="{BC8BAE51-23A7-4AC1-90F0-22E4E6129DCB}" dt="2020-05-27T11:13:46.309" v="858" actId="1076"/>
          <ac:picMkLst>
            <pc:docMk/>
            <pc:sldMk cId="1224719488" sldId="270"/>
            <ac:picMk id="7174" creationId="{2CCED4B8-9062-4906-8646-E1439B66C90A}"/>
          </ac:picMkLst>
        </pc:picChg>
        <pc:picChg chg="add mod">
          <ac:chgData name="Mr Porter" userId="caeb4aa7-6afb-46a3-a995-19b0c182e2ba" providerId="ADAL" clId="{BC8BAE51-23A7-4AC1-90F0-22E4E6129DCB}" dt="2020-05-27T11:13:42.909" v="856" actId="1076"/>
          <ac:picMkLst>
            <pc:docMk/>
            <pc:sldMk cId="1224719488" sldId="270"/>
            <ac:picMk id="7176" creationId="{34AEA199-3010-4C86-895C-D48740DC2CF3}"/>
          </ac:picMkLst>
        </pc:picChg>
        <pc:picChg chg="add mod ord">
          <ac:chgData name="Mr Porter" userId="caeb4aa7-6afb-46a3-a995-19b0c182e2ba" providerId="ADAL" clId="{BC8BAE51-23A7-4AC1-90F0-22E4E6129DCB}" dt="2020-05-27T11:13:40.789" v="855" actId="1076"/>
          <ac:picMkLst>
            <pc:docMk/>
            <pc:sldMk cId="1224719488" sldId="270"/>
            <ac:picMk id="7178" creationId="{6EF79265-EB40-4439-A6AE-B326C2BB456D}"/>
          </ac:picMkLst>
        </pc:picChg>
        <pc:cxnChg chg="del">
          <ac:chgData name="Mr Porter" userId="caeb4aa7-6afb-46a3-a995-19b0c182e2ba" providerId="ADAL" clId="{BC8BAE51-23A7-4AC1-90F0-22E4E6129DCB}" dt="2020-05-27T11:12:34.924" v="832" actId="26606"/>
          <ac:cxnSpMkLst>
            <pc:docMk/>
            <pc:sldMk cId="1224719488" sldId="270"/>
            <ac:cxnSpMk id="75" creationId="{8AC38328-2D50-4DDB-BD20-28DE12E4996E}"/>
          </ac:cxnSpMkLst>
        </pc:cxnChg>
        <pc:cxnChg chg="add">
          <ac:chgData name="Mr Porter" userId="caeb4aa7-6afb-46a3-a995-19b0c182e2ba" providerId="ADAL" clId="{BC8BAE51-23A7-4AC1-90F0-22E4E6129DCB}" dt="2020-05-27T11:12:34.924" v="832" actId="26606"/>
          <ac:cxnSpMkLst>
            <pc:docMk/>
            <pc:sldMk cId="1224719488" sldId="270"/>
            <ac:cxnSpMk id="83" creationId="{53529160-B48D-4DE7-8F8C-EDDD1609662E}"/>
          </ac:cxnSpMkLst>
        </pc:cxnChg>
      </pc:sldChg>
      <pc:sldChg chg="addSp delSp modSp add mod">
        <pc:chgData name="Mr Porter" userId="caeb4aa7-6afb-46a3-a995-19b0c182e2ba" providerId="ADAL" clId="{BC8BAE51-23A7-4AC1-90F0-22E4E6129DCB}" dt="2020-06-12T08:21:33.890" v="1164" actId="27636"/>
        <pc:sldMkLst>
          <pc:docMk/>
          <pc:sldMk cId="1449795742" sldId="271"/>
        </pc:sldMkLst>
        <pc:spChg chg="mod">
          <ac:chgData name="Mr Porter" userId="caeb4aa7-6afb-46a3-a995-19b0c182e2ba" providerId="ADAL" clId="{BC8BAE51-23A7-4AC1-90F0-22E4E6129DCB}" dt="2020-05-27T11:07:35.079" v="525"/>
          <ac:spMkLst>
            <pc:docMk/>
            <pc:sldMk cId="1449795742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6-12T08:21:33.890" v="1164" actId="27636"/>
          <ac:spMkLst>
            <pc:docMk/>
            <pc:sldMk cId="1449795742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BC8BAE51-23A7-4AC1-90F0-22E4E6129DCB}" dt="2020-06-12T08:21:05.078" v="1155" actId="18131"/>
          <ac:picMkLst>
            <pc:docMk/>
            <pc:sldMk cId="1449795742" sldId="271"/>
            <ac:picMk id="1026" creationId="{34B28463-85A2-42BC-9D4F-DD1F408E9749}"/>
          </ac:picMkLst>
        </pc:picChg>
        <pc:picChg chg="del">
          <ac:chgData name="Mr Porter" userId="caeb4aa7-6afb-46a3-a995-19b0c182e2ba" providerId="ADAL" clId="{BC8BAE51-23A7-4AC1-90F0-22E4E6129DCB}" dt="2020-05-27T11:06:59.587" v="519" actId="478"/>
          <ac:picMkLst>
            <pc:docMk/>
            <pc:sldMk cId="1449795742" sldId="271"/>
            <ac:picMk id="3074" creationId="{55C402F6-1CFC-41DF-940E-C6CDA2B137AF}"/>
          </ac:picMkLst>
        </pc:picChg>
      </pc:sldChg>
      <pc:sldChg chg="addSp delSp modSp add mod">
        <pc:chgData name="Mr Porter" userId="caeb4aa7-6afb-46a3-a995-19b0c182e2ba" providerId="ADAL" clId="{BC8BAE51-23A7-4AC1-90F0-22E4E6129DCB}" dt="2020-05-27T11:20:42.071" v="1128" actId="27636"/>
        <pc:sldMkLst>
          <pc:docMk/>
          <pc:sldMk cId="426137860" sldId="272"/>
        </pc:sldMkLst>
        <pc:spChg chg="mod">
          <ac:chgData name="Mr Porter" userId="caeb4aa7-6afb-46a3-a995-19b0c182e2ba" providerId="ADAL" clId="{BC8BAE51-23A7-4AC1-90F0-22E4E6129DCB}" dt="2020-05-27T11:20:42.071" v="1128" actId="27636"/>
          <ac:spMkLst>
            <pc:docMk/>
            <pc:sldMk cId="426137860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BC8BAE51-23A7-4AC1-90F0-22E4E6129DCB}" dt="2020-05-27T11:20:34.607" v="1122" actId="26606"/>
          <ac:spMkLst>
            <pc:docMk/>
            <pc:sldMk cId="426137860" sldId="272"/>
            <ac:spMk id="4" creationId="{00000000-0000-0000-0000-000000000000}"/>
          </ac:spMkLst>
        </pc:spChg>
        <pc:spChg chg="del">
          <ac:chgData name="Mr Porter" userId="caeb4aa7-6afb-46a3-a995-19b0c182e2ba" providerId="ADAL" clId="{BC8BAE51-23A7-4AC1-90F0-22E4E6129DCB}" dt="2020-05-27T11:19:50.553" v="1116" actId="26606"/>
          <ac:spMkLst>
            <pc:docMk/>
            <pc:sldMk cId="426137860" sldId="272"/>
            <ac:spMk id="73" creationId="{57D175FC-84CC-4D12-A5E2-FA27D934E9CE}"/>
          </ac:spMkLst>
        </pc:spChg>
        <pc:spChg chg="add del">
          <ac:chgData name="Mr Porter" userId="caeb4aa7-6afb-46a3-a995-19b0c182e2ba" providerId="ADAL" clId="{BC8BAE51-23A7-4AC1-90F0-22E4E6129DCB}" dt="2020-05-27T11:20:34.607" v="1122" actId="26606"/>
          <ac:spMkLst>
            <pc:docMk/>
            <pc:sldMk cId="426137860" sldId="272"/>
            <ac:spMk id="135" creationId="{6109556B-EAE9-4435-B409-0519F2CBDB14}"/>
          </ac:spMkLst>
        </pc:spChg>
        <pc:spChg chg="add">
          <ac:chgData name="Mr Porter" userId="caeb4aa7-6afb-46a3-a995-19b0c182e2ba" providerId="ADAL" clId="{BC8BAE51-23A7-4AC1-90F0-22E4E6129DCB}" dt="2020-05-27T11:20:34.607" v="1122" actId="26606"/>
          <ac:spMkLst>
            <pc:docMk/>
            <pc:sldMk cId="426137860" sldId="272"/>
            <ac:spMk id="192" creationId="{4FAE1107-CEC3-4041-8BAA-CDB6F6759B35}"/>
          </ac:spMkLst>
        </pc:spChg>
        <pc:picChg chg="add del">
          <ac:chgData name="Mr Porter" userId="caeb4aa7-6afb-46a3-a995-19b0c182e2ba" providerId="ADAL" clId="{BC8BAE51-23A7-4AC1-90F0-22E4E6129DCB}" dt="2020-05-27T11:17:24.275" v="900"/>
          <ac:picMkLst>
            <pc:docMk/>
            <pc:sldMk cId="426137860" sldId="272"/>
            <ac:picMk id="3" creationId="{F34A3635-7A02-4B68-A4D3-845E96ACC00D}"/>
          </ac:picMkLst>
        </pc:picChg>
        <pc:picChg chg="del">
          <ac:chgData name="Mr Porter" userId="caeb4aa7-6afb-46a3-a995-19b0c182e2ba" providerId="ADAL" clId="{BC8BAE51-23A7-4AC1-90F0-22E4E6129DCB}" dt="2020-05-27T11:17:28.597" v="906" actId="478"/>
          <ac:picMkLst>
            <pc:docMk/>
            <pc:sldMk cId="426137860" sldId="272"/>
            <ac:picMk id="6146" creationId="{0B309E58-0EEA-42D1-B9B8-F447BFB2F4A0}"/>
          </ac:picMkLst>
        </pc:picChg>
        <pc:picChg chg="del">
          <ac:chgData name="Mr Porter" userId="caeb4aa7-6afb-46a3-a995-19b0c182e2ba" providerId="ADAL" clId="{BC8BAE51-23A7-4AC1-90F0-22E4E6129DCB}" dt="2020-05-27T11:17:28.293" v="905" actId="478"/>
          <ac:picMkLst>
            <pc:docMk/>
            <pc:sldMk cId="426137860" sldId="272"/>
            <ac:picMk id="6148" creationId="{76EB3835-5594-4BB2-9B69-73D4A7ECDEC3}"/>
          </ac:picMkLst>
        </pc:picChg>
        <pc:picChg chg="del">
          <ac:chgData name="Mr Porter" userId="caeb4aa7-6afb-46a3-a995-19b0c182e2ba" providerId="ADAL" clId="{BC8BAE51-23A7-4AC1-90F0-22E4E6129DCB}" dt="2020-05-27T11:17:27.979" v="904" actId="478"/>
          <ac:picMkLst>
            <pc:docMk/>
            <pc:sldMk cId="426137860" sldId="272"/>
            <ac:picMk id="6150" creationId="{22748A47-D517-4E70-A6DE-4303F2FA071E}"/>
          </ac:picMkLst>
        </pc:picChg>
        <pc:picChg chg="del">
          <ac:chgData name="Mr Porter" userId="caeb4aa7-6afb-46a3-a995-19b0c182e2ba" providerId="ADAL" clId="{BC8BAE51-23A7-4AC1-90F0-22E4E6129DCB}" dt="2020-05-27T11:17:27.710" v="903" actId="478"/>
          <ac:picMkLst>
            <pc:docMk/>
            <pc:sldMk cId="426137860" sldId="272"/>
            <ac:picMk id="6152" creationId="{4BF5E8D3-72E0-4D38-B7CC-942AFE1D64B9}"/>
          </ac:picMkLst>
        </pc:picChg>
        <pc:picChg chg="del">
          <ac:chgData name="Mr Porter" userId="caeb4aa7-6afb-46a3-a995-19b0c182e2ba" providerId="ADAL" clId="{BC8BAE51-23A7-4AC1-90F0-22E4E6129DCB}" dt="2020-05-27T11:17:27.328" v="902" actId="478"/>
          <ac:picMkLst>
            <pc:docMk/>
            <pc:sldMk cId="426137860" sldId="272"/>
            <ac:picMk id="6154" creationId="{0E628D8F-6822-450B-8FCC-09BF1FF66C85}"/>
          </ac:picMkLst>
        </pc:picChg>
        <pc:picChg chg="add del mod">
          <ac:chgData name="Mr Porter" userId="caeb4aa7-6afb-46a3-a995-19b0c182e2ba" providerId="ADAL" clId="{BC8BAE51-23A7-4AC1-90F0-22E4E6129DCB}" dt="2020-05-27T11:20:10.826" v="1120" actId="478"/>
          <ac:picMkLst>
            <pc:docMk/>
            <pc:sldMk cId="426137860" sldId="272"/>
            <ac:picMk id="9218" creationId="{44D1B1FC-A72F-4A8B-8988-4B9CD0BE0BEB}"/>
          </ac:picMkLst>
        </pc:picChg>
        <pc:picChg chg="add mod">
          <ac:chgData name="Mr Porter" userId="caeb4aa7-6afb-46a3-a995-19b0c182e2ba" providerId="ADAL" clId="{BC8BAE51-23A7-4AC1-90F0-22E4E6129DCB}" dt="2020-05-27T11:20:34.607" v="1122" actId="26606"/>
          <ac:picMkLst>
            <pc:docMk/>
            <pc:sldMk cId="426137860" sldId="272"/>
            <ac:picMk id="9220" creationId="{C3D9C389-21B7-4B18-8751-E622C80E5D6C}"/>
          </ac:picMkLst>
        </pc:picChg>
        <pc:cxnChg chg="del">
          <ac:chgData name="Mr Porter" userId="caeb4aa7-6afb-46a3-a995-19b0c182e2ba" providerId="ADAL" clId="{BC8BAE51-23A7-4AC1-90F0-22E4E6129DCB}" dt="2020-05-27T11:19:50.553" v="1116" actId="26606"/>
          <ac:cxnSpMkLst>
            <pc:docMk/>
            <pc:sldMk cId="426137860" sldId="272"/>
            <ac:cxnSpMk id="75" creationId="{8AC38328-2D50-4DDB-BD20-28DE12E4996E}"/>
          </ac:cxnSpMkLst>
        </pc:cxnChg>
        <pc:cxnChg chg="add del">
          <ac:chgData name="Mr Porter" userId="caeb4aa7-6afb-46a3-a995-19b0c182e2ba" providerId="ADAL" clId="{BC8BAE51-23A7-4AC1-90F0-22E4E6129DCB}" dt="2020-05-27T11:20:34.607" v="1122" actId="26606"/>
          <ac:cxnSpMkLst>
            <pc:docMk/>
            <pc:sldMk cId="426137860" sldId="272"/>
            <ac:cxnSpMk id="137" creationId="{5814CCBE-423E-41B2-A9F3-82679F490EF4}"/>
          </ac:cxnSpMkLst>
        </pc:cxnChg>
        <pc:cxnChg chg="add">
          <ac:chgData name="Mr Porter" userId="caeb4aa7-6afb-46a3-a995-19b0c182e2ba" providerId="ADAL" clId="{BC8BAE51-23A7-4AC1-90F0-22E4E6129DCB}" dt="2020-05-27T11:20:34.607" v="1122" actId="26606"/>
          <ac:cxnSpMkLst>
            <pc:docMk/>
            <pc:sldMk cId="426137860" sldId="272"/>
            <ac:cxnSpMk id="193" creationId="{1AEA88FB-F5DD-45CE-AAE1-7B33D0ABDD25}"/>
          </ac:cxnSpMkLst>
        </pc:cxnChg>
      </pc:sldChg>
      <pc:sldChg chg="addSp delSp modSp add mod">
        <pc:chgData name="Mr Porter" userId="caeb4aa7-6afb-46a3-a995-19b0c182e2ba" providerId="ADAL" clId="{BC8BAE51-23A7-4AC1-90F0-22E4E6129DCB}" dt="2020-05-27T11:26:30.913" v="1144" actId="1076"/>
        <pc:sldMkLst>
          <pc:docMk/>
          <pc:sldMk cId="2864259805" sldId="273"/>
        </pc:sldMkLst>
        <pc:spChg chg="mod">
          <ac:chgData name="Mr Porter" userId="caeb4aa7-6afb-46a3-a995-19b0c182e2ba" providerId="ADAL" clId="{BC8BAE51-23A7-4AC1-90F0-22E4E6129DCB}" dt="2020-05-27T11:21:19.023" v="1139" actId="255"/>
          <ac:spMkLst>
            <pc:docMk/>
            <pc:sldMk cId="2864259805" sldId="273"/>
            <ac:spMk id="2" creationId="{00000000-0000-0000-0000-000000000000}"/>
          </ac:spMkLst>
        </pc:spChg>
        <pc:picChg chg="del">
          <ac:chgData name="Mr Porter" userId="caeb4aa7-6afb-46a3-a995-19b0c182e2ba" providerId="ADAL" clId="{BC8BAE51-23A7-4AC1-90F0-22E4E6129DCB}" dt="2020-05-27T11:21:20.963" v="1140" actId="478"/>
          <ac:picMkLst>
            <pc:docMk/>
            <pc:sldMk cId="2864259805" sldId="273"/>
            <ac:picMk id="9220" creationId="{C3D9C389-21B7-4B18-8751-E622C80E5D6C}"/>
          </ac:picMkLst>
        </pc:picChg>
        <pc:picChg chg="add mod">
          <ac:chgData name="Mr Porter" userId="caeb4aa7-6afb-46a3-a995-19b0c182e2ba" providerId="ADAL" clId="{BC8BAE51-23A7-4AC1-90F0-22E4E6129DCB}" dt="2020-05-27T11:26:30.913" v="1144" actId="1076"/>
          <ac:picMkLst>
            <pc:docMk/>
            <pc:sldMk cId="2864259805" sldId="273"/>
            <ac:picMk id="10242" creationId="{8D1E49AC-A950-4929-9BA8-8CF5E1352A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ke Your Plastic Products Biodegradable">
            <a:extLst>
              <a:ext uri="{FF2B5EF4-FFF2-40B4-BE49-F238E27FC236}">
                <a16:creationId xmlns:a16="http://schemas.microsoft.com/office/drawing/2014/main" id="{7CD2C399-7BE3-4C00-96D8-362D45C3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 smtClean="0">
                <a:solidFill>
                  <a:srgbClr val="FFFFFF"/>
                </a:solidFill>
              </a:rPr>
              <a:t>nat5 </a:t>
            </a:r>
            <a:r>
              <a:rPr lang="en-GB" sz="3700" dirty="0">
                <a:solidFill>
                  <a:srgbClr val="FFFFFF"/>
                </a:solidFill>
              </a:rPr>
              <a:t>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Plastic - Theory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acrylic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614254"/>
            <a:ext cx="4320480" cy="605510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200" dirty="0" smtClean="0"/>
              <a:t>In the phone holder project, we will be using different </a:t>
            </a:r>
            <a:r>
              <a:rPr lang="en-US" sz="2200" dirty="0" err="1" smtClean="0"/>
              <a:t>coloured</a:t>
            </a:r>
            <a:r>
              <a:rPr lang="en-US" sz="2200" dirty="0" smtClean="0"/>
              <a:t> sheets of acrylic, which you will design, cut out and shape into the final product.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200" dirty="0" smtClean="0"/>
              <a:t>Acrylic is a thermoplastic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200" dirty="0" smtClean="0"/>
              <a:t>Properties: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i="1" dirty="0" smtClean="0"/>
              <a:t>Stiff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i="1" dirty="0" smtClean="0"/>
              <a:t> Hard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i="1" dirty="0" smtClean="0"/>
              <a:t> Brittle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i="1" dirty="0" smtClean="0"/>
              <a:t> Very durable,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i="1" dirty="0" smtClean="0"/>
              <a:t> Scratches easily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i="1" dirty="0" smtClean="0"/>
              <a:t> Polishes well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i="1" dirty="0" smtClean="0"/>
              <a:t> Wide range of </a:t>
            </a:r>
            <a:r>
              <a:rPr lang="en-US" sz="2200" i="1" dirty="0" err="1" smtClean="0"/>
              <a:t>colours</a:t>
            </a:r>
            <a:endParaRPr lang="en-US" sz="2200" i="1" dirty="0"/>
          </a:p>
        </p:txBody>
      </p:sp>
      <p:pic>
        <p:nvPicPr>
          <p:cNvPr id="9220" name="Picture 4" descr="Clear Acrylic Cell Phone Display Holder Mobile Phone Display ...">
            <a:extLst>
              <a:ext uri="{FF2B5EF4-FFF2-40B4-BE49-F238E27FC236}">
                <a16:creationId xmlns:a16="http://schemas.microsoft.com/office/drawing/2014/main" id="{C3D9C389-21B7-4B18-8751-E622C80E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766060"/>
            <a:ext cx="4101411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acrylic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FFFFFF"/>
                </a:solidFill>
              </a:rPr>
              <a:t>We will be using </a:t>
            </a:r>
            <a:r>
              <a:rPr lang="en-US" b="1" dirty="0">
                <a:solidFill>
                  <a:srgbClr val="FFFFFF"/>
                </a:solidFill>
              </a:rPr>
              <a:t>3mm thick </a:t>
            </a:r>
            <a:r>
              <a:rPr lang="en-US" dirty="0">
                <a:solidFill>
                  <a:srgbClr val="FFFFFF"/>
                </a:solidFill>
              </a:rPr>
              <a:t>acrylic to make a pencil holder.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b="1" dirty="0">
                <a:solidFill>
                  <a:srgbClr val="FFFFFF"/>
                </a:solidFill>
              </a:rPr>
              <a:t>We will learn how to: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FF"/>
                </a:solidFill>
              </a:rPr>
              <a:t>Mark out on the acrylic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FF"/>
                </a:solidFill>
              </a:rPr>
              <a:t>Drill holes in the acrylic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FF"/>
                </a:solidFill>
              </a:rPr>
              <a:t>Saw the acrylic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FF"/>
                </a:solidFill>
              </a:rPr>
              <a:t>Cross file, draw file, sand and polish the acrylic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FF"/>
                </a:solidFill>
              </a:rPr>
              <a:t>Bend the acrylic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 descr="Phone Stand, Lamicall Phone Dock : Universal Stand, Cradle, Holder, Dock Compatible with Phone 11 Pro Xs Max XR X 8 7 6S Plus, Nintendo Switch, HUAWEI, Samsung S10 S9 S8 S7, other Smart Phones - Black">
            <a:extLst>
              <a:ext uri="{FF2B5EF4-FFF2-40B4-BE49-F238E27FC236}">
                <a16:creationId xmlns:a16="http://schemas.microsoft.com/office/drawing/2014/main" id="{8D1E49AC-A950-4929-9BA8-8CF5E1352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26" y="870362"/>
            <a:ext cx="3482591" cy="51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5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Gain a knowledge and understanding of the properties of plastic.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Gain an understanding of the different types of plastic.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name several properties of plastics.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explain the difference between thermoplastics and thermosetting plastics.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e plastics learn to repair themselves | Science News for Students">
            <a:extLst>
              <a:ext uri="{FF2B5EF4-FFF2-40B4-BE49-F238E27FC236}">
                <a16:creationId xmlns:a16="http://schemas.microsoft.com/office/drawing/2014/main" id="{A3C63F65-9F3B-47A8-955B-96855ED7E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35026" b="793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plastics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4550112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</a:rPr>
              <a:t>The basic raw materials used in the manufacture of plastics </a:t>
            </a:r>
            <a:r>
              <a:rPr lang="en-US" sz="2200" b="1" dirty="0">
                <a:solidFill>
                  <a:srgbClr val="000000"/>
                </a:solidFill>
              </a:rPr>
              <a:t>are oil, natural gas and coal,</a:t>
            </a:r>
            <a:r>
              <a:rPr lang="en-US" sz="2200" dirty="0">
                <a:solidFill>
                  <a:srgbClr val="000000"/>
                </a:solidFill>
              </a:rPr>
              <a:t> but contrary to popular belief, plastics are not a new ”space age” material.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</a:rPr>
              <a:t>Natural plastics such as </a:t>
            </a:r>
            <a:r>
              <a:rPr lang="en-US" sz="2200" b="1" dirty="0">
                <a:solidFill>
                  <a:srgbClr val="000000"/>
                </a:solidFill>
              </a:rPr>
              <a:t>shellac, wax horn, pitch and bitumen </a:t>
            </a:r>
            <a:r>
              <a:rPr lang="en-US" sz="2200" dirty="0">
                <a:solidFill>
                  <a:srgbClr val="000000"/>
                </a:solidFill>
              </a:rPr>
              <a:t>have been known for thousands of years.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</a:rPr>
              <a:t>Plastics are classified into two main groups;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0000"/>
                </a:solidFill>
              </a:rPr>
              <a:t>Thermoplastics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0000"/>
                </a:solidFill>
              </a:rPr>
              <a:t>Thermosetting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</a:rPr>
              <a:t>plastics</a:t>
            </a:r>
            <a:endParaRPr lang="en-US" sz="2200" i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0D1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Plastic properties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4505270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Plastics are ideal for mass production of quality products, and can  duplicate or better the properties of most other materials, including </a:t>
            </a:r>
            <a:r>
              <a:rPr lang="en-US" sz="2200" dirty="0" err="1">
                <a:solidFill>
                  <a:srgbClr val="FFFFFF"/>
                </a:solidFill>
              </a:rPr>
              <a:t>aluminium</a:t>
            </a:r>
            <a:r>
              <a:rPr lang="en-US" sz="2200" dirty="0">
                <a:solidFill>
                  <a:srgbClr val="FFFFFF"/>
                </a:solidFill>
              </a:rPr>
              <a:t>, glass, rubber and steel.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General properties of plastics 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</a:rPr>
              <a:t>Light weight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</a:rPr>
              <a:t>Resistance to corrosion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</a:rPr>
              <a:t>Electrical resistant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</a:rPr>
              <a:t>Easily formed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</a:rPr>
              <a:t>Recyclable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</a:rPr>
              <a:t>Available in various </a:t>
            </a:r>
            <a:r>
              <a:rPr lang="en-US" sz="2200" i="1" dirty="0" err="1">
                <a:solidFill>
                  <a:srgbClr val="FFFFFF"/>
                </a:solidFill>
              </a:rPr>
              <a:t>colours</a:t>
            </a:r>
            <a:endParaRPr lang="en-US" sz="2200" i="1" dirty="0">
              <a:solidFill>
                <a:srgbClr val="FFFFFF"/>
              </a:solidFill>
            </a:endParaRPr>
          </a:p>
        </p:txBody>
      </p:sp>
      <p:pic>
        <p:nvPicPr>
          <p:cNvPr id="3074" name="Picture 2" descr="Gov't pushes to eliminate non-recyclable plastic waste">
            <a:extLst>
              <a:ext uri="{FF2B5EF4-FFF2-40B4-BE49-F238E27FC236}">
                <a16:creationId xmlns:a16="http://schemas.microsoft.com/office/drawing/2014/main" id="{55C402F6-1CFC-41DF-940E-C6CDA2B13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7" r="22333" b="-1"/>
          <a:stretch/>
        </p:blipFill>
        <p:spPr bwMode="auto">
          <a:xfrm>
            <a:off x="5664199" y="10"/>
            <a:ext cx="34798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8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0D1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Disadvantages of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Plastic 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The production of plastics can be very harmful to the environment.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Non-recyclable plastics can be very hard to dispose of safely. They can take many years to decompose and break down</a:t>
            </a:r>
          </a:p>
        </p:txBody>
      </p:sp>
      <p:pic>
        <p:nvPicPr>
          <p:cNvPr id="1026" name="Picture 2" descr="The Plastic Issue">
            <a:extLst>
              <a:ext uri="{FF2B5EF4-FFF2-40B4-BE49-F238E27FC236}">
                <a16:creationId xmlns:a16="http://schemas.microsoft.com/office/drawing/2014/main" id="{34B28463-85A2-42BC-9D4F-DD1F408E9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9229"/>
          <a:stretch/>
        </p:blipFill>
        <p:spPr bwMode="auto">
          <a:xfrm>
            <a:off x="5664199" y="0"/>
            <a:ext cx="3479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9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ted Circuit Boards (PCB) Without Assembly">
            <a:extLst>
              <a:ext uri="{FF2B5EF4-FFF2-40B4-BE49-F238E27FC236}">
                <a16:creationId xmlns:a16="http://schemas.microsoft.com/office/drawing/2014/main" id="{879F8477-3B47-46D8-85DD-B74E05959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r="30130" b="324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Thermosetting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plastics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572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</a:rPr>
              <a:t>The molecular structure of thermosetting plastics doesn't allow the molecules to restructure themselves.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This </a:t>
            </a:r>
            <a:r>
              <a:rPr lang="en-US" sz="2200" dirty="0">
                <a:solidFill>
                  <a:srgbClr val="000000"/>
                </a:solidFill>
              </a:rPr>
              <a:t>mean the materials </a:t>
            </a:r>
            <a:r>
              <a:rPr lang="en-US" sz="2200" b="1" dirty="0">
                <a:solidFill>
                  <a:srgbClr val="000000"/>
                </a:solidFill>
              </a:rPr>
              <a:t>can't be reshaped or recycled</a:t>
            </a:r>
            <a:r>
              <a:rPr lang="en-US" sz="2200" dirty="0">
                <a:solidFill>
                  <a:srgbClr val="000000"/>
                </a:solidFill>
              </a:rPr>
              <a:t>. Their structure does mean that they are </a:t>
            </a:r>
            <a:r>
              <a:rPr lang="en-US" sz="2200" b="1" dirty="0">
                <a:solidFill>
                  <a:srgbClr val="000000"/>
                </a:solidFill>
              </a:rPr>
              <a:t>very resistant to heat, electricity, chemicals and scratches.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</a:rPr>
              <a:t>Because of these properties, thermosetting plastics can be found in products such as </a:t>
            </a:r>
            <a:r>
              <a:rPr lang="en-US" sz="2200" b="1" dirty="0">
                <a:solidFill>
                  <a:srgbClr val="000000"/>
                </a:solidFill>
              </a:rPr>
              <a:t>electrical fittings and circuit boards.</a:t>
            </a:r>
          </a:p>
        </p:txBody>
      </p:sp>
    </p:spTree>
    <p:extLst>
      <p:ext uri="{BB962C8B-B14F-4D97-AF65-F5344CB8AC3E}">
        <p14:creationId xmlns:p14="http://schemas.microsoft.com/office/powerpoint/2010/main" val="87612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D57B7E56-630C-4F8E-9323-83CEA472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385575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21239" cy="1499616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Thermosetting plastics</a:t>
            </a:r>
            <a:br>
              <a:rPr lang="en-GB" sz="3600">
                <a:solidFill>
                  <a:srgbClr val="FFFFFF"/>
                </a:solidFill>
              </a:rPr>
            </a:br>
            <a:r>
              <a:rPr lang="en-GB" sz="3600">
                <a:solidFill>
                  <a:srgbClr val="FFFFFF"/>
                </a:solidFill>
              </a:rPr>
              <a:t>examples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3529160-B48D-4DE7-8F8C-EDDD160966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3129954" cy="4311352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</a:rPr>
              <a:t>Epoxy Resin </a:t>
            </a:r>
            <a:r>
              <a:rPr lang="en-US" sz="1800" dirty="0">
                <a:solidFill>
                  <a:srgbClr val="FFFFFF"/>
                </a:solidFill>
              </a:rPr>
              <a:t>(e.g. printed circuit boards, adhesives, bonding).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</a:rPr>
              <a:t>Urea Formaldehyde </a:t>
            </a:r>
            <a:r>
              <a:rPr lang="en-US" sz="1800" dirty="0">
                <a:solidFill>
                  <a:srgbClr val="FFFFFF"/>
                </a:solidFill>
              </a:rPr>
              <a:t>(e.g. electrical fittings, handles, control knobs).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</a:rPr>
              <a:t>Polyester Resin </a:t>
            </a:r>
            <a:r>
              <a:rPr lang="en-US" sz="1800" dirty="0">
                <a:solidFill>
                  <a:srgbClr val="FFFFFF"/>
                </a:solidFill>
              </a:rPr>
              <a:t>(e.g. car bodies, boats).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</a:rPr>
              <a:t>Phenol Formaldehyde </a:t>
            </a:r>
            <a:r>
              <a:rPr lang="en-US" sz="1800" dirty="0">
                <a:solidFill>
                  <a:srgbClr val="FFFFFF"/>
                </a:solidFill>
              </a:rPr>
              <a:t>(e.g. dark </a:t>
            </a:r>
            <a:r>
              <a:rPr lang="en-US" sz="1800" dirty="0" err="1">
                <a:solidFill>
                  <a:srgbClr val="FFFFFF"/>
                </a:solidFill>
              </a:rPr>
              <a:t>coloured</a:t>
            </a:r>
            <a:r>
              <a:rPr lang="en-US" sz="1800" dirty="0">
                <a:solidFill>
                  <a:srgbClr val="FFFFFF"/>
                </a:solidFill>
              </a:rPr>
              <a:t> electric fittings, bottle tops, kettle handles, saucepan handles</a:t>
            </a:r>
            <a:r>
              <a:rPr lang="en-US" sz="1800" dirty="0" smtClean="0">
                <a:solidFill>
                  <a:srgbClr val="FFFFFF"/>
                </a:solidFill>
              </a:rPr>
              <a:t>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b="1" dirty="0" smtClean="0">
                <a:solidFill>
                  <a:srgbClr val="FFFFFF"/>
                </a:solidFill>
              </a:rPr>
              <a:t>Melamine Formaldehyde </a:t>
            </a:r>
            <a:r>
              <a:rPr lang="en-US" sz="1800" dirty="0" smtClean="0">
                <a:solidFill>
                  <a:srgbClr val="FFFFFF"/>
                </a:solidFill>
              </a:rPr>
              <a:t>(plywood adhesives, epoxy coatings, cabinet/worktop surfaces).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178" name="Picture 10" descr="Buy Argos Home 20cm Aluminium Saucepan | Saucepans | Argos">
            <a:extLst>
              <a:ext uri="{FF2B5EF4-FFF2-40B4-BE49-F238E27FC236}">
                <a16:creationId xmlns:a16="http://schemas.microsoft.com/office/drawing/2014/main" id="{6EF79265-EB40-4439-A6AE-B326C2BB4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0" t="-1" r="-7133" b="-1"/>
          <a:stretch/>
        </p:blipFill>
        <p:spPr bwMode="auto">
          <a:xfrm>
            <a:off x="4426270" y="4544171"/>
            <a:ext cx="2446202" cy="22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ototypes - Multi Circuit Boards">
            <a:extLst>
              <a:ext uri="{FF2B5EF4-FFF2-40B4-BE49-F238E27FC236}">
                <a16:creationId xmlns:a16="http://schemas.microsoft.com/office/drawing/2014/main" id="{0BA852E3-213B-4378-8EF8-A5DD6C689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1017" b="-34589"/>
          <a:stretch/>
        </p:blipFill>
        <p:spPr bwMode="auto">
          <a:xfrm>
            <a:off x="4426270" y="807824"/>
            <a:ext cx="2241170" cy="23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d grey 13 A 3 W Electrical Fitting Fused Adaptor: Amazon.co.uk ...">
            <a:extLst>
              <a:ext uri="{FF2B5EF4-FFF2-40B4-BE49-F238E27FC236}">
                <a16:creationId xmlns:a16="http://schemas.microsoft.com/office/drawing/2014/main" id="{2CCED4B8-9062-4906-8646-E1439B66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r="-2457" b="-50249"/>
          <a:stretch/>
        </p:blipFill>
        <p:spPr bwMode="auto">
          <a:xfrm>
            <a:off x="7195660" y="1060076"/>
            <a:ext cx="1383605" cy="24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shing Dinghy Ridged Plastic Tender PRD 3.00 Baiting boat ...">
            <a:extLst>
              <a:ext uri="{FF2B5EF4-FFF2-40B4-BE49-F238E27FC236}">
                <a16:creationId xmlns:a16="http://schemas.microsoft.com/office/drawing/2014/main" id="{34AEA199-3010-4C86-895C-D48740DC2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126"/>
          <a:stretch/>
        </p:blipFill>
        <p:spPr bwMode="auto">
          <a:xfrm>
            <a:off x="5273563" y="2924944"/>
            <a:ext cx="2458409" cy="19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567EE2A-E3A0-4B2C-9B48-E2F76A070AF8}"/>
              </a:ext>
            </a:extLst>
          </p:cNvPr>
          <p:cNvSpPr txBox="1">
            <a:spLocks/>
          </p:cNvSpPr>
          <p:nvPr/>
        </p:nvSpPr>
        <p:spPr>
          <a:xfrm>
            <a:off x="4426270" y="952627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473965C-32CC-4DC1-BBFB-146A21DB91EE}"/>
              </a:ext>
            </a:extLst>
          </p:cNvPr>
          <p:cNvSpPr txBox="1">
            <a:spLocks/>
          </p:cNvSpPr>
          <p:nvPr/>
        </p:nvSpPr>
        <p:spPr>
          <a:xfrm>
            <a:off x="6992299" y="1287992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9028A01-885E-498A-ACD0-3D848B29E4E3}"/>
              </a:ext>
            </a:extLst>
          </p:cNvPr>
          <p:cNvSpPr txBox="1">
            <a:spLocks/>
          </p:cNvSpPr>
          <p:nvPr/>
        </p:nvSpPr>
        <p:spPr>
          <a:xfrm>
            <a:off x="5106371" y="3236202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4415C64-AADD-4DC9-8D01-63999BF67699}"/>
              </a:ext>
            </a:extLst>
          </p:cNvPr>
          <p:cNvSpPr txBox="1">
            <a:spLocks/>
          </p:cNvSpPr>
          <p:nvPr/>
        </p:nvSpPr>
        <p:spPr>
          <a:xfrm>
            <a:off x="4519442" y="4924100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4415C64-AADD-4DC9-8D01-63999BF67699}"/>
              </a:ext>
            </a:extLst>
          </p:cNvPr>
          <p:cNvSpPr txBox="1">
            <a:spLocks/>
          </p:cNvSpPr>
          <p:nvPr/>
        </p:nvSpPr>
        <p:spPr>
          <a:xfrm>
            <a:off x="7108330" y="4924100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 smtClean="0">
                <a:solidFill>
                  <a:srgbClr val="000000"/>
                </a:solidFill>
              </a:rPr>
              <a:t>5.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upload.wikimedia.org/wikipedia/commons/thumb/a/a1/Piatto_in_melammina.jpg/1920px-Piatto_in_melamm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2" y="5277269"/>
            <a:ext cx="2265532" cy="11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1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rylic - Colour Swatch - Ashby Trade Sign Supplies Ltd">
            <a:extLst>
              <a:ext uri="{FF2B5EF4-FFF2-40B4-BE49-F238E27FC236}">
                <a16:creationId xmlns:a16="http://schemas.microsoft.com/office/drawing/2014/main" id="{7D606B2A-6021-4475-A06A-373172DF8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17937" b="908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thermoplastics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Thermoplastics </a:t>
            </a:r>
            <a:r>
              <a:rPr lang="en-US" dirty="0">
                <a:solidFill>
                  <a:srgbClr val="000000"/>
                </a:solidFill>
              </a:rPr>
              <a:t>soften when heated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Can </a:t>
            </a:r>
            <a:r>
              <a:rPr lang="en-US" dirty="0">
                <a:solidFill>
                  <a:srgbClr val="000000"/>
                </a:solidFill>
              </a:rPr>
              <a:t>then be shaped, and then harden as they cool. 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With </a:t>
            </a:r>
            <a:r>
              <a:rPr lang="en-US" dirty="0">
                <a:solidFill>
                  <a:srgbClr val="000000"/>
                </a:solidFill>
              </a:rPr>
              <a:t>this type of plastic the softening and hardening can be repeated many times over. 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When </a:t>
            </a:r>
            <a:r>
              <a:rPr lang="en-US" dirty="0">
                <a:solidFill>
                  <a:srgbClr val="000000"/>
                </a:solidFill>
              </a:rPr>
              <a:t>a thermoplastic has been re-heated it will return to it’s original shape unless it has been permanently damaged by excessive heat or deformation. 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This </a:t>
            </a:r>
            <a:r>
              <a:rPr lang="en-US" dirty="0">
                <a:solidFill>
                  <a:srgbClr val="000000"/>
                </a:solidFill>
              </a:rPr>
              <a:t>characteristic of thermoplastics of re-heating is known as Plastic Memory (i.e. it remembers what its original shape was).</a:t>
            </a:r>
          </a:p>
        </p:txBody>
      </p:sp>
    </p:spTree>
    <p:extLst>
      <p:ext uri="{BB962C8B-B14F-4D97-AF65-F5344CB8AC3E}">
        <p14:creationId xmlns:p14="http://schemas.microsoft.com/office/powerpoint/2010/main" val="414567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Thermoplastics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examples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Polythene</a:t>
            </a:r>
            <a:r>
              <a:rPr lang="en-US" dirty="0">
                <a:solidFill>
                  <a:srgbClr val="000000"/>
                </a:solidFill>
              </a:rPr>
              <a:t> (e.g. plastic bags)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Polypropylene</a:t>
            </a:r>
            <a:r>
              <a:rPr lang="en-US" dirty="0">
                <a:solidFill>
                  <a:srgbClr val="000000"/>
                </a:solidFill>
              </a:rPr>
              <a:t> (e.g. medical equipment, syringes)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Polystyrene</a:t>
            </a:r>
            <a:r>
              <a:rPr lang="en-US" dirty="0">
                <a:solidFill>
                  <a:srgbClr val="000000"/>
                </a:solidFill>
              </a:rPr>
              <a:t> (e.g. packaging)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Polyvinylchloride</a:t>
            </a:r>
            <a:r>
              <a:rPr lang="en-US" dirty="0">
                <a:solidFill>
                  <a:srgbClr val="000000"/>
                </a:solidFill>
              </a:rPr>
              <a:t> (e.g. gutters)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Acrylic</a:t>
            </a:r>
            <a:r>
              <a:rPr lang="en-US" dirty="0">
                <a:solidFill>
                  <a:srgbClr val="000000"/>
                </a:solidFill>
              </a:rPr>
              <a:t> (e.g. windows, car reflectors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ABS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/>
              <a:t>(computer keyboards, mice, LEGO bricks).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endParaRPr lang="en-US" dirty="0"/>
          </a:p>
        </p:txBody>
      </p:sp>
      <p:pic>
        <p:nvPicPr>
          <p:cNvPr id="6146" name="Picture 2" descr="Mountain News: Plastic bag ban stands Mountain News: Plastic bag ...">
            <a:extLst>
              <a:ext uri="{FF2B5EF4-FFF2-40B4-BE49-F238E27FC236}">
                <a16:creationId xmlns:a16="http://schemas.microsoft.com/office/drawing/2014/main" id="{0B309E58-0EEA-42D1-B9B8-F447BFB2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8" y="374326"/>
            <a:ext cx="3074234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D Emerald 5ml syringe with 22G x 1 1/4&quot; Needle - pack of 100">
            <a:extLst>
              <a:ext uri="{FF2B5EF4-FFF2-40B4-BE49-F238E27FC236}">
                <a16:creationId xmlns:a16="http://schemas.microsoft.com/office/drawing/2014/main" id="{76EB3835-5594-4BB2-9B69-73D4A7EC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93" y="2024908"/>
            <a:ext cx="2295721" cy="22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lystyrene - Wikipedia">
            <a:extLst>
              <a:ext uri="{FF2B5EF4-FFF2-40B4-BE49-F238E27FC236}">
                <a16:creationId xmlns:a16="http://schemas.microsoft.com/office/drawing/2014/main" id="{22748A47-D517-4E70-A6DE-4303F2FA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9" y="4612788"/>
            <a:ext cx="2095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etal Background png download - 570*570 - Free Transparent ...">
            <a:extLst>
              <a:ext uri="{FF2B5EF4-FFF2-40B4-BE49-F238E27FC236}">
                <a16:creationId xmlns:a16="http://schemas.microsoft.com/office/drawing/2014/main" id="{4BF5E8D3-72E0-4D38-B7CC-942AFE1D6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10058" r="26019" b="16601"/>
          <a:stretch/>
        </p:blipFill>
        <p:spPr bwMode="auto">
          <a:xfrm>
            <a:off x="4614671" y="4756178"/>
            <a:ext cx="1584825" cy="12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oloured Frosted Cast Acrylic Sheet Cut To Size">
            <a:extLst>
              <a:ext uri="{FF2B5EF4-FFF2-40B4-BE49-F238E27FC236}">
                <a16:creationId xmlns:a16="http://schemas.microsoft.com/office/drawing/2014/main" id="{0E628D8F-6822-450B-8FCC-09BF1FF66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37" y="5132398"/>
            <a:ext cx="2117163" cy="10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D0B9ECE-88F8-44E3-AD0A-030721C1D90E}"/>
              </a:ext>
            </a:extLst>
          </p:cNvPr>
          <p:cNvSpPr txBox="1">
            <a:spLocks/>
          </p:cNvSpPr>
          <p:nvPr/>
        </p:nvSpPr>
        <p:spPr>
          <a:xfrm>
            <a:off x="6296677" y="814022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260E518-1125-4052-8617-C5D750C9BC08}"/>
              </a:ext>
            </a:extLst>
          </p:cNvPr>
          <p:cNvSpPr txBox="1">
            <a:spLocks/>
          </p:cNvSpPr>
          <p:nvPr/>
        </p:nvSpPr>
        <p:spPr>
          <a:xfrm>
            <a:off x="6701719" y="3236202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7AE256A-538D-47DE-8E3F-A2ABBFF2BFE5}"/>
              </a:ext>
            </a:extLst>
          </p:cNvPr>
          <p:cNvSpPr txBox="1">
            <a:spLocks/>
          </p:cNvSpPr>
          <p:nvPr/>
        </p:nvSpPr>
        <p:spPr>
          <a:xfrm>
            <a:off x="6765679" y="6111858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641540E-1631-46E9-B665-ECBCC102393C}"/>
              </a:ext>
            </a:extLst>
          </p:cNvPr>
          <p:cNvSpPr txBox="1">
            <a:spLocks/>
          </p:cNvSpPr>
          <p:nvPr/>
        </p:nvSpPr>
        <p:spPr>
          <a:xfrm>
            <a:off x="4814612" y="5543331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3812FD0-34C4-4A05-9A9B-3891EC6D3E24}"/>
              </a:ext>
            </a:extLst>
          </p:cNvPr>
          <p:cNvSpPr txBox="1">
            <a:spLocks/>
          </p:cNvSpPr>
          <p:nvPr/>
        </p:nvSpPr>
        <p:spPr>
          <a:xfrm>
            <a:off x="4046734" y="6164735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>
                <a:solidFill>
                  <a:srgbClr val="000000"/>
                </a:solidFill>
              </a:rPr>
              <a:t>5.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3812FD0-34C4-4A05-9A9B-3891EC6D3E24}"/>
              </a:ext>
            </a:extLst>
          </p:cNvPr>
          <p:cNvSpPr txBox="1">
            <a:spLocks/>
          </p:cNvSpPr>
          <p:nvPr/>
        </p:nvSpPr>
        <p:spPr>
          <a:xfrm>
            <a:off x="1745056" y="6193379"/>
            <a:ext cx="334384" cy="3855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dirty="0" smtClean="0">
                <a:solidFill>
                  <a:srgbClr val="000000"/>
                </a:solidFill>
              </a:rPr>
              <a:t>6.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2" descr="legos are made from abs plastic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8" y="5184984"/>
            <a:ext cx="1854136" cy="11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91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622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Integral</vt:lpstr>
      <vt:lpstr>nat5 Design &amp; Manufacture</vt:lpstr>
      <vt:lpstr>Learning intentions &amp; success criteria</vt:lpstr>
      <vt:lpstr>plastics</vt:lpstr>
      <vt:lpstr>Plastic properties</vt:lpstr>
      <vt:lpstr>Disadvantages of Plastic </vt:lpstr>
      <vt:lpstr>Thermosetting plastics</vt:lpstr>
      <vt:lpstr>Thermosetting plastics examples</vt:lpstr>
      <vt:lpstr>thermoplastics</vt:lpstr>
      <vt:lpstr>Thermoplastics examples</vt:lpstr>
      <vt:lpstr>acrylic</vt:lpstr>
      <vt:lpstr>acrylic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Scott Porter</dc:creator>
  <cp:lastModifiedBy>025SPorter</cp:lastModifiedBy>
  <cp:revision>6</cp:revision>
  <dcterms:created xsi:type="dcterms:W3CDTF">2020-05-27T11:20:34Z</dcterms:created>
  <dcterms:modified xsi:type="dcterms:W3CDTF">2022-10-03T07:47:40Z</dcterms:modified>
</cp:coreProperties>
</file>